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70" r:id="rId4"/>
    <p:sldId id="271" r:id="rId5"/>
    <p:sldId id="272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Code </a:t>
            </a:r>
            <a:r>
              <a:rPr lang="en-US" dirty="0" smtClean="0"/>
              <a:t>quality</a:t>
            </a:r>
          </a:p>
          <a:p>
            <a:r>
              <a:rPr lang="en-US" dirty="0"/>
              <a:t>Code Inspection </a:t>
            </a:r>
            <a:r>
              <a:rPr lang="en-US" dirty="0" smtClean="0"/>
              <a:t>Measures</a:t>
            </a:r>
          </a:p>
          <a:p>
            <a:r>
              <a:rPr lang="en-US" dirty="0"/>
              <a:t>How to Improve Your Code </a:t>
            </a:r>
            <a:r>
              <a:rPr lang="en-US"/>
              <a:t>Inspection </a:t>
            </a:r>
            <a:r>
              <a:rPr lang="en-US" smtClean="0"/>
              <a:t>Process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Continuous Code Inspection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Continuous Code </a:t>
            </a:r>
            <a:r>
              <a:rPr lang="en-IN" dirty="0" smtClean="0"/>
              <a:t>Inspection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r>
              <a:rPr lang="en-US" dirty="0"/>
              <a:t>Continuous code inspection = Constantly scanning code</a:t>
            </a:r>
          </a:p>
          <a:p>
            <a:r>
              <a:rPr lang="en-US" dirty="0"/>
              <a:t>Continuous code inspection is to Identify if any defects</a:t>
            </a:r>
          </a:p>
          <a:p>
            <a:r>
              <a:rPr lang="en-US" dirty="0"/>
              <a:t>It is a process of code review; however the goal is to prevent defects</a:t>
            </a:r>
          </a:p>
          <a:p>
            <a:r>
              <a:rPr lang="en-US" dirty="0"/>
              <a:t>Its been proved 90% of defects can be addressed using code inspections tools</a:t>
            </a:r>
          </a:p>
          <a:p>
            <a:r>
              <a:rPr lang="en-US" dirty="0"/>
              <a:t>Code Inspection &amp; Testing?</a:t>
            </a:r>
          </a:p>
          <a:p>
            <a:pPr lvl="1"/>
            <a:r>
              <a:rPr lang="en-US" dirty="0"/>
              <a:t>Testing verifies functionality and improves software quality</a:t>
            </a:r>
          </a:p>
          <a:p>
            <a:pPr lvl="1"/>
            <a:r>
              <a:rPr lang="en-US" dirty="0"/>
              <a:t>Testing is expensive if you have to go through it over and over again</a:t>
            </a:r>
          </a:p>
          <a:p>
            <a:pPr lvl="1"/>
            <a:r>
              <a:rPr lang="en-US" dirty="0" smtClean="0"/>
              <a:t>By </a:t>
            </a:r>
            <a:r>
              <a:rPr lang="en-US" dirty="0"/>
              <a:t>minimizing defects during code inspections, you can make your testing efforts more efficient</a:t>
            </a:r>
          </a:p>
          <a:p>
            <a:pPr lvl="1"/>
            <a:r>
              <a:rPr lang="en-US" dirty="0"/>
              <a:t>If your code is complex, it may not be fully testable</a:t>
            </a:r>
          </a:p>
          <a:p>
            <a:pPr lvl="1"/>
            <a:r>
              <a:rPr lang="en-US" dirty="0"/>
              <a:t>A code inspection, however, can find defects at the code level</a:t>
            </a:r>
          </a:p>
          <a:p>
            <a:pPr marL="0" indent="0">
              <a:buNone/>
            </a:pPr>
            <a:endParaRPr lang="en-US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Note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: Even with automated testing, it takes time to verify functionality; by resolving defects at the code level, you’ll be able to test functionality faster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Code quality</a:t>
            </a:r>
          </a:p>
        </p:txBody>
      </p:sp>
    </p:spTree>
    <p:extLst>
      <p:ext uri="{BB962C8B-B14F-4D97-AF65-F5344CB8AC3E}">
        <p14:creationId xmlns:p14="http://schemas.microsoft.com/office/powerpoint/2010/main" val="378859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Continuous Code Inspection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inspections must be well-defined as per requirements:</a:t>
            </a:r>
          </a:p>
          <a:p>
            <a:pPr lvl="1"/>
            <a:r>
              <a:rPr lang="en-US" dirty="0"/>
              <a:t>Functional requirements : User Needs : Cosmetic </a:t>
            </a:r>
          </a:p>
          <a:p>
            <a:pPr lvl="1"/>
            <a:r>
              <a:rPr lang="en-US" dirty="0"/>
              <a:t>Structural requirements : System Needs : Re-engineering</a:t>
            </a:r>
          </a:p>
          <a:p>
            <a:r>
              <a:rPr lang="en-US" dirty="0"/>
              <a:t>Run Time Defects:</a:t>
            </a:r>
          </a:p>
          <a:p>
            <a:pPr lvl="1"/>
            <a:r>
              <a:rPr lang="en-US" dirty="0"/>
              <a:t>Identify run time errors before program run</a:t>
            </a:r>
          </a:p>
          <a:p>
            <a:pPr lvl="1"/>
            <a:r>
              <a:rPr lang="en-US" dirty="0"/>
              <a:t>Examples: Initialization (using the value of unset data), Arithmetic Operations (operations on signed data resulting in overflow) &amp; Array and pointers (array out of bounds, dereferencing NULL pointers), etc.,</a:t>
            </a:r>
          </a:p>
          <a:p>
            <a:r>
              <a:rPr lang="en-US" dirty="0"/>
              <a:t>Preventative Practices:</a:t>
            </a:r>
          </a:p>
          <a:p>
            <a:pPr lvl="1"/>
            <a:r>
              <a:rPr lang="en-US" dirty="0"/>
              <a:t>This help you avoid error-prone or confusing code</a:t>
            </a:r>
          </a:p>
          <a:p>
            <a:pPr lvl="1"/>
            <a:r>
              <a:rPr lang="en-US" dirty="0"/>
              <a:t>Example: Declarations (function default arguments, access protection), Code Structure (analysis of switch statements) &amp; Safe Typing (warnings on type casting, assignments, operations), etc.,</a:t>
            </a:r>
          </a:p>
          <a:p>
            <a:r>
              <a:rPr lang="en-US" dirty="0"/>
              <a:t>Style:</a:t>
            </a:r>
          </a:p>
          <a:p>
            <a:pPr lvl="1"/>
            <a:r>
              <a:rPr lang="en-US" dirty="0"/>
              <a:t>In-house coding standards are often just style, layout, or naming rules and guidelines</a:t>
            </a:r>
          </a:p>
          <a:p>
            <a:pPr lvl="1"/>
            <a:r>
              <a:rPr lang="en-US" dirty="0"/>
              <a:t>Instead using a proven coding standard is better for improving quality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Code Inspection </a:t>
            </a:r>
            <a:r>
              <a:rPr lang="en-US" dirty="0" smtClean="0"/>
              <a:t>Measures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91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Continuous Code </a:t>
            </a:r>
            <a:r>
              <a:rPr lang="en-IN" dirty="0" smtClean="0"/>
              <a:t>Inspection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Involve </a:t>
            </a:r>
            <a:r>
              <a:rPr lang="en-US" dirty="0"/>
              <a:t>Stakeholders</a:t>
            </a:r>
          </a:p>
          <a:p>
            <a:pPr lvl="1"/>
            <a:r>
              <a:rPr lang="en-US" dirty="0"/>
              <a:t>Developer, Management &amp; Customer</a:t>
            </a:r>
          </a:p>
          <a:p>
            <a:r>
              <a:rPr lang="en-US" dirty="0"/>
              <a:t>Collaborate</a:t>
            </a:r>
          </a:p>
          <a:p>
            <a:pPr lvl="1"/>
            <a:r>
              <a:rPr lang="en-US" dirty="0"/>
              <a:t>Collaboration — both in coding and in code inspections</a:t>
            </a:r>
          </a:p>
          <a:p>
            <a:r>
              <a:rPr lang="en-US" dirty="0"/>
              <a:t> Recognize Exceptions</a:t>
            </a:r>
          </a:p>
          <a:p>
            <a:pPr lvl="1"/>
            <a:r>
              <a:rPr lang="en-US" dirty="0"/>
              <a:t>Sometimes there are exceptions to the rule</a:t>
            </a:r>
          </a:p>
          <a:p>
            <a:pPr lvl="1"/>
            <a:r>
              <a:rPr lang="en-US" dirty="0"/>
              <a:t>In an ideal world, code is 100% compliant to every rule in a coding standard</a:t>
            </a:r>
          </a:p>
          <a:p>
            <a:pPr lvl="1"/>
            <a:r>
              <a:rPr lang="en-US" dirty="0"/>
              <a:t>The reality is different</a:t>
            </a:r>
          </a:p>
          <a:p>
            <a:r>
              <a:rPr lang="en-US" dirty="0"/>
              <a:t>Document Traceability</a:t>
            </a:r>
          </a:p>
          <a:p>
            <a:pPr lvl="1"/>
            <a:r>
              <a:rPr lang="en-US" dirty="0"/>
              <a:t>Traceability is important for audits</a:t>
            </a:r>
          </a:p>
          <a:p>
            <a:pPr lvl="1"/>
            <a:r>
              <a:rPr lang="en-US" dirty="0"/>
              <a:t>Capture the history of software quality</a:t>
            </a:r>
          </a:p>
          <a:p>
            <a:endParaRPr lang="en-US" dirty="0"/>
          </a:p>
          <a:p>
            <a:r>
              <a:rPr lang="en-US" dirty="0"/>
              <a:t>What to Look For in Code Inspection Tools</a:t>
            </a:r>
          </a:p>
          <a:p>
            <a:r>
              <a:rPr lang="en-US" dirty="0"/>
              <a:t>Automated inspection</a:t>
            </a:r>
          </a:p>
          <a:p>
            <a:r>
              <a:rPr lang="en-US" dirty="0"/>
              <a:t>Collaboration system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How to Improve Your Code Inspection </a:t>
            </a:r>
            <a:r>
              <a:rPr lang="en-US" dirty="0" smtClean="0"/>
              <a:t>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36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8</TotalTime>
  <Words>331</Words>
  <Application>Microsoft Office PowerPoint</Application>
  <PresentationFormat>Widescreen</PresentationFormat>
  <Paragraphs>56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DevOps</vt:lpstr>
      <vt:lpstr>Agenda</vt:lpstr>
      <vt:lpstr>Continuous Code Inspection</vt:lpstr>
      <vt:lpstr>Continuous Code Inspection</vt:lpstr>
      <vt:lpstr>Continuous Code Inspection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DevOps</dc:title>
  <dc:creator>Sonika Rathi</dc:creator>
  <cp:lastModifiedBy>Sonika Rathi</cp:lastModifiedBy>
  <cp:revision>1</cp:revision>
  <dcterms:created xsi:type="dcterms:W3CDTF">2019-03-27T14:35:41Z</dcterms:created>
  <dcterms:modified xsi:type="dcterms:W3CDTF">2019-03-27T14:44:17Z</dcterms:modified>
</cp:coreProperties>
</file>

<file path=docProps/thumbnail.jpeg>
</file>